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114"/>
  </p:notesMasterIdLst>
  <p:handoutMasterIdLst>
    <p:handoutMasterId r:id="rId115"/>
  </p:handoutMasterIdLst>
  <p:sldIdLst>
    <p:sldId id="343" r:id="rId3"/>
    <p:sldId id="325" r:id="rId4"/>
    <p:sldId id="10522" r:id="rId5"/>
    <p:sldId id="10523" r:id="rId6"/>
    <p:sldId id="10524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6" r:id="rId17"/>
    <p:sldId id="537" r:id="rId18"/>
    <p:sldId id="545" r:id="rId19"/>
    <p:sldId id="10474" r:id="rId20"/>
    <p:sldId id="535" r:id="rId21"/>
    <p:sldId id="546" r:id="rId22"/>
    <p:sldId id="543" r:id="rId23"/>
    <p:sldId id="544" r:id="rId24"/>
    <p:sldId id="541" r:id="rId25"/>
    <p:sldId id="539" r:id="rId26"/>
    <p:sldId id="565" r:id="rId27"/>
    <p:sldId id="547" r:id="rId28"/>
    <p:sldId id="548" r:id="rId29"/>
    <p:sldId id="550" r:id="rId30"/>
    <p:sldId id="585" r:id="rId31"/>
    <p:sldId id="10472" r:id="rId32"/>
    <p:sldId id="555" r:id="rId33"/>
    <p:sldId id="558" r:id="rId34"/>
    <p:sldId id="556" r:id="rId35"/>
    <p:sldId id="554" r:id="rId36"/>
    <p:sldId id="557" r:id="rId37"/>
    <p:sldId id="559" r:id="rId38"/>
    <p:sldId id="560" r:id="rId39"/>
    <p:sldId id="561" r:id="rId40"/>
    <p:sldId id="10473" r:id="rId41"/>
    <p:sldId id="549" r:id="rId42"/>
    <p:sldId id="551" r:id="rId43"/>
    <p:sldId id="552" r:id="rId44"/>
    <p:sldId id="553" r:id="rId45"/>
    <p:sldId id="562" r:id="rId46"/>
    <p:sldId id="563" r:id="rId47"/>
    <p:sldId id="564" r:id="rId48"/>
    <p:sldId id="10476" r:id="rId49"/>
    <p:sldId id="566" r:id="rId50"/>
    <p:sldId id="570" r:id="rId51"/>
    <p:sldId id="571" r:id="rId52"/>
    <p:sldId id="572" r:id="rId53"/>
    <p:sldId id="583" r:id="rId54"/>
    <p:sldId id="584" r:id="rId55"/>
    <p:sldId id="576" r:id="rId56"/>
    <p:sldId id="575" r:id="rId57"/>
    <p:sldId id="567" r:id="rId58"/>
    <p:sldId id="568" r:id="rId59"/>
    <p:sldId id="569" r:id="rId60"/>
    <p:sldId id="588" r:id="rId61"/>
    <p:sldId id="10475" r:id="rId62"/>
    <p:sldId id="10477" r:id="rId63"/>
    <p:sldId id="10478" r:id="rId64"/>
    <p:sldId id="10479" r:id="rId65"/>
    <p:sldId id="10480" r:id="rId66"/>
    <p:sldId id="10481" r:id="rId67"/>
    <p:sldId id="10482" r:id="rId68"/>
    <p:sldId id="10483" r:id="rId69"/>
    <p:sldId id="10484" r:id="rId70"/>
    <p:sldId id="10485" r:id="rId71"/>
    <p:sldId id="10486" r:id="rId72"/>
    <p:sldId id="10490" r:id="rId73"/>
    <p:sldId id="10491" r:id="rId74"/>
    <p:sldId id="10492" r:id="rId75"/>
    <p:sldId id="10493" r:id="rId76"/>
    <p:sldId id="10494" r:id="rId77"/>
    <p:sldId id="10495" r:id="rId78"/>
    <p:sldId id="10503" r:id="rId79"/>
    <p:sldId id="10496" r:id="rId80"/>
    <p:sldId id="10500" r:id="rId81"/>
    <p:sldId id="10501" r:id="rId82"/>
    <p:sldId id="10502" r:id="rId83"/>
    <p:sldId id="10497" r:id="rId84"/>
    <p:sldId id="10498" r:id="rId85"/>
    <p:sldId id="10504" r:id="rId86"/>
    <p:sldId id="10505" r:id="rId87"/>
    <p:sldId id="10506" r:id="rId88"/>
    <p:sldId id="10509" r:id="rId89"/>
    <p:sldId id="10521" r:id="rId90"/>
    <p:sldId id="10514" r:id="rId91"/>
    <p:sldId id="10516" r:id="rId92"/>
    <p:sldId id="10517" r:id="rId93"/>
    <p:sldId id="10518" r:id="rId94"/>
    <p:sldId id="10519" r:id="rId95"/>
    <p:sldId id="10520" r:id="rId96"/>
    <p:sldId id="825" r:id="rId97"/>
    <p:sldId id="10489" r:id="rId98"/>
    <p:sldId id="10488" r:id="rId99"/>
    <p:sldId id="823" r:id="rId100"/>
    <p:sldId id="824" r:id="rId101"/>
    <p:sldId id="514" r:id="rId102"/>
    <p:sldId id="512" r:id="rId103"/>
    <p:sldId id="345" r:id="rId104"/>
    <p:sldId id="294" r:id="rId105"/>
    <p:sldId id="332" r:id="rId106"/>
    <p:sldId id="349" r:id="rId107"/>
    <p:sldId id="344" r:id="rId108"/>
    <p:sldId id="333" r:id="rId109"/>
    <p:sldId id="339" r:id="rId110"/>
    <p:sldId id="336" r:id="rId111"/>
    <p:sldId id="337" r:id="rId112"/>
    <p:sldId id="341" r:id="rId1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10524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6"/>
            <p14:sldId id="537"/>
            <p14:sldId id="545"/>
            <p14:sldId id="10474"/>
            <p14:sldId id="535"/>
            <p14:sldId id="546"/>
            <p14:sldId id="543"/>
            <p14:sldId id="544"/>
            <p14:sldId id="541"/>
            <p14:sldId id="539"/>
            <p14:sldId id="565"/>
            <p14:sldId id="547"/>
            <p14:sldId id="548"/>
            <p14:sldId id="550"/>
            <p14:sldId id="585"/>
          </p14:sldIdLst>
        </p14:section>
        <p14:section name="DEMO 2" id="{3A005842-2A71-41C1-9B5E-003783130F36}">
          <p14:sldIdLst>
            <p14:sldId id="10472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473"/>
            <p14:sldId id="549"/>
            <p14:sldId id="551"/>
            <p14:sldId id="552"/>
            <p14:sldId id="553"/>
            <p14:sldId id="562"/>
            <p14:sldId id="563"/>
            <p14:sldId id="564"/>
          </p14:sldIdLst>
        </p14:section>
        <p14:section name="DEMO 4" id="{7F5AF1C4-6137-4CC1-AA23-3F13E90B3610}">
          <p14:sldIdLst>
            <p14:sldId id="10476"/>
            <p14:sldId id="566"/>
            <p14:sldId id="570"/>
            <p14:sldId id="571"/>
            <p14:sldId id="572"/>
            <p14:sldId id="583"/>
            <p14:sldId id="584"/>
            <p14:sldId id="576"/>
            <p14:sldId id="575"/>
            <p14:sldId id="567"/>
            <p14:sldId id="568"/>
            <p14:sldId id="569"/>
            <p14:sldId id="588"/>
          </p14:sldIdLst>
        </p14:section>
        <p14:section name="DEMO 5" id="{1A0BD8F1-6C40-4754-8234-A3A37172F9AE}">
          <p14:sldIdLst>
            <p14:sldId id="10475"/>
            <p14:sldId id="10477"/>
            <p14:sldId id="10478"/>
            <p14:sldId id="10479"/>
            <p14:sldId id="10480"/>
            <p14:sldId id="10481"/>
            <p14:sldId id="10482"/>
            <p14:sldId id="10483"/>
            <p14:sldId id="10484"/>
            <p14:sldId id="10485"/>
            <p14:sldId id="10486"/>
          </p14:sldIdLst>
        </p14:section>
        <p14:section name="DEMO 6" id="{D7B6AFE7-17A9-45EA-87F0-EF38D0051C58}">
          <p14:sldIdLst>
            <p14:sldId id="10490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</p14:sldIdLst>
        </p14:section>
        <p14:section name="DEMO 7" id="{9CB348AB-EFFB-455C-A046-3FBD0E265BCA}">
          <p14:sldIdLst>
            <p14:sldId id="10521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514"/>
            <p14:sldId id="512"/>
            <p14:sldId id="345"/>
          </p14:sldIdLst>
        </p14:section>
        <p14:section name="REFERENCE SLIDES" id="{1BF493E7-959B-4098-9BC3-C5CDEA4CA9C0}">
          <p14:sldIdLst>
            <p14:sldId id="294"/>
            <p14:sldId id="332"/>
            <p14:sldId id="349"/>
            <p14:sldId id="344"/>
            <p14:sldId id="333"/>
            <p14:sldId id="339"/>
            <p14:sldId id="336"/>
            <p14:sldId id="33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9" autoAdjust="0"/>
    <p:restoredTop sz="87487" autoAdjust="0"/>
  </p:normalViewPr>
  <p:slideViewPr>
    <p:cSldViewPr snapToGrid="0">
      <p:cViewPr varScale="1">
        <p:scale>
          <a:sx n="147" d="100"/>
          <a:sy n="147" d="100"/>
        </p:scale>
        <p:origin x="132" y="22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ql-docs/issues/2207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C:\Program Files\Microsoft SQL Server\150\Setup Bootstrap\SQL2019CTP3.0\x64\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10/31/2019 10:37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5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passml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iami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 err="1"/>
              <a:t>HammerDB</a:t>
            </a:r>
            <a:r>
              <a:rPr lang="en-US" dirty="0"/>
              <a:t> 2016 vs 2017 vs 2019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Requirements.txt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9D4012-58D8-4DA2-8ACD-F6FF0B80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7943"/>
          <a:stretch/>
        </p:blipFill>
        <p:spPr>
          <a:xfrm>
            <a:off x="-807" y="-3894"/>
            <a:ext cx="4740231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427863" y="1695120"/>
            <a:ext cx="2627572" cy="1816870"/>
            <a:chOff x="427863" y="1753641"/>
            <a:chExt cx="2627572" cy="1816870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defTabSz="342900">
                <a:lnSpc>
                  <a:spcPct val="90000"/>
                </a:lnSpc>
                <a:tabLst>
                  <a:tab pos="4338530" algn="l"/>
                </a:tabLst>
                <a:defRPr/>
              </a:pPr>
              <a:r>
                <a:rPr lang="en-US" sz="4000" dirty="0">
                  <a:solidFill>
                    <a:srgbClr val="FFFFFF"/>
                  </a:solidFill>
                </a:rPr>
                <a:t>Poll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8">
                <a:defRPr/>
              </a:pPr>
              <a:r>
                <a:rPr lang="en-US" sz="1200" kern="0" spc="20" dirty="0">
                  <a:solidFill>
                    <a:srgbClr val="FFFFFF"/>
                  </a:solidFill>
                  <a:latin typeface="Segoe UI"/>
                </a:rPr>
                <a:t>Your participation is very important. </a:t>
              </a:r>
            </a:p>
          </p:txBody>
        </p:sp>
      </p:grpSp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012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/>
            <a:r>
              <a:rPr lang="en-US" sz="1200" kern="0" spc="20" dirty="0">
                <a:solidFill>
                  <a:srgbClr val="262626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bit.ly/passml19</a:t>
            </a:r>
          </a:p>
        </p:txBody>
      </p:sp>
    </p:spTree>
    <p:extLst>
      <p:ext uri="{BB962C8B-B14F-4D97-AF65-F5344CB8AC3E}">
        <p14:creationId xmlns:p14="http://schemas.microsoft.com/office/powerpoint/2010/main" val="33287340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56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@hiramfleitas</a:t>
            </a:r>
          </a:p>
          <a:p>
            <a:r>
              <a:rPr lang="en-US" dirty="0"/>
              <a:t>hiram@fleitasarts.com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Palette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EC019-6842-044A-95B0-864A2BBC4E03}"/>
              </a:ext>
            </a:extLst>
          </p:cNvPr>
          <p:cNvSpPr txBox="1"/>
          <p:nvPr/>
        </p:nvSpPr>
        <p:spPr>
          <a:xfrm>
            <a:off x="322782" y="1381914"/>
            <a:ext cx="1642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141141EB-DE5D-3449-9E61-06C2D51E63D5}"/>
              </a:ext>
            </a:extLst>
          </p:cNvPr>
          <p:cNvSpPr/>
          <p:nvPr/>
        </p:nvSpPr>
        <p:spPr>
          <a:xfrm rot="16200000" flipH="1">
            <a:off x="4072014" y="2016224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D9757267-3C78-564D-A3C5-96C258710E6E}"/>
              </a:ext>
            </a:extLst>
          </p:cNvPr>
          <p:cNvSpPr/>
          <p:nvPr/>
        </p:nvSpPr>
        <p:spPr>
          <a:xfrm rot="16200000" flipH="1">
            <a:off x="420791" y="1853320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42A4A8FC-67E5-584E-93F1-1C621A81C495}"/>
              </a:ext>
            </a:extLst>
          </p:cNvPr>
          <p:cNvSpPr/>
          <p:nvPr/>
        </p:nvSpPr>
        <p:spPr>
          <a:xfrm rot="16200000" flipH="1">
            <a:off x="1684927" y="1853320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6CCA029-1007-4A47-A265-2238021630A4}"/>
              </a:ext>
            </a:extLst>
          </p:cNvPr>
          <p:cNvSpPr/>
          <p:nvPr/>
        </p:nvSpPr>
        <p:spPr>
          <a:xfrm rot="16200000" flipH="1">
            <a:off x="2951040" y="2016224"/>
            <a:ext cx="922013" cy="922013"/>
          </a:xfrm>
          <a:prstGeom prst="teardrop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6331C-72BF-294B-90B5-661F0763DAC2}"/>
              </a:ext>
            </a:extLst>
          </p:cNvPr>
          <p:cNvSpPr txBox="1"/>
          <p:nvPr/>
        </p:nvSpPr>
        <p:spPr>
          <a:xfrm>
            <a:off x="322782" y="3577031"/>
            <a:ext cx="343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C6330B-7604-884F-8538-4D6B0E5ECC17}"/>
              </a:ext>
            </a:extLst>
          </p:cNvPr>
          <p:cNvGrpSpPr/>
          <p:nvPr/>
        </p:nvGrpSpPr>
        <p:grpSpPr>
          <a:xfrm>
            <a:off x="415848" y="4134352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7AC7369B-CBC9-714F-A6C2-DCE08B29C9FF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1F470E1E-036E-464F-9218-E9F7C1C8E859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D98E07A1-91E0-F245-934B-8A26D0709C32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9EEECADE-D62E-3944-ACF9-B36C761A5765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5523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 are 36pt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CC0CB4-FC45-8142-ADCD-910E57445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340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667E16-7B91-7040-A169-703FAA13A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40E40EA-D8AA-2A4B-9A0D-D4987B8F7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points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7CB993-3A54-D34D-AEC8-F3E49762F3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2C8BFE4-9BFC-024D-A2A5-F9CDBB7E9D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</p:spTree>
    <p:extLst>
      <p:ext uri="{BB962C8B-B14F-4D97-AF65-F5344CB8AC3E}">
        <p14:creationId xmlns:p14="http://schemas.microsoft.com/office/powerpoint/2010/main" val="17181670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82CCB1B-3DB4-794C-8DC8-0C5C086B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points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FD3956B-B4B4-5841-8881-086D5957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CC2B3C6-825A-F244-97BC-272D1C860C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951C38-52B2-C142-84F3-1DFA8B4A5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F5103A8-F08A-1941-88D6-2C891BA69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3917573-DAC0-CC44-86D7-010BC7C6ED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5D48F72-C566-EB4E-BE9C-667C1AB7D0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112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style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067A6D-34BF-3142-B449-95ABA0F54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393910"/>
              </p:ext>
            </p:extLst>
          </p:nvPr>
        </p:nvGraphicFramePr>
        <p:xfrm>
          <a:off x="377039" y="1594593"/>
          <a:ext cx="8359617" cy="3072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745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975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1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Setup + Config</a:t>
            </a:r>
            <a:br>
              <a:rPr lang="en-US" dirty="0"/>
            </a:br>
            <a:r>
              <a:rPr lang="en-US" dirty="0"/>
              <a:t>(DEMO 1)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Developer’s Software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5B69C-86C8-D648-90AC-3A502B32F3F0}"/>
              </a:ext>
            </a:extLst>
          </p:cNvPr>
          <p:cNvSpPr/>
          <p:nvPr/>
        </p:nvSpPr>
        <p:spPr>
          <a:xfrm>
            <a:off x="312744" y="1571854"/>
            <a:ext cx="82742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this layout to show software code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font is Consolas, a monospace font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slide doesn’t use bullets but levels can be indented using the “Increase List Level” icon on the Home menu</a:t>
            </a:r>
          </a:p>
          <a:p>
            <a:pPr marL="4763">
              <a:spcAft>
                <a:spcPts val="120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611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6AB5F4-68F5-9B40-B708-7FA296995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 title here, Segoe UI 40pt</a:t>
            </a:r>
          </a:p>
        </p:txBody>
      </p:sp>
    </p:spTree>
    <p:extLst>
      <p:ext uri="{BB962C8B-B14F-4D97-AF65-F5344CB8AC3E}">
        <p14:creationId xmlns:p14="http://schemas.microsoft.com/office/powerpoint/2010/main" val="383317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" y="0"/>
            <a:ext cx="9137506" cy="51435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5" y="2994184"/>
            <a:ext cx="3688986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800143" y="310865"/>
            <a:ext cx="3688986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724915" y="4707732"/>
            <a:ext cx="3688986" cy="30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00" y="274320"/>
            <a:ext cx="4637000" cy="19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81" y="2874859"/>
            <a:ext cx="5590638" cy="19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315"/>
            <a:ext cx="9144000" cy="35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10" y="639366"/>
            <a:ext cx="7165181" cy="386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EF177-BD70-4744-867A-66C81381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69" y="400050"/>
            <a:ext cx="575786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2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C4802-3215-43EC-935E-CC8C6076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66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B67C2-EB62-4263-8F7B-8098FB4E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22" y="896541"/>
            <a:ext cx="8565356" cy="33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5FB6-5371-42E6-90AF-55A4464B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0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2" y="875110"/>
            <a:ext cx="8565356" cy="3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8AB-65AC-4508-99B5-3A0CD18C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61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7" y="2571750"/>
            <a:ext cx="5225253" cy="20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F8490-8B7E-47C8-9CB1-D93BBCF8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A6B7C-71B2-4FFF-8E23-E2B60D4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7" y="2571750"/>
            <a:ext cx="5225253" cy="20868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E5FFB-B149-4377-99BF-DD25BAD1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30" y="648138"/>
            <a:ext cx="6892941" cy="38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2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Python Profiling</a:t>
            </a:r>
            <a:br>
              <a:rPr lang="en-US" dirty="0"/>
            </a:br>
            <a:r>
              <a:rPr lang="en-US" dirty="0"/>
              <a:t>(DEMO 2)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3001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2527102" y="161602"/>
            <a:ext cx="1457325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In-Database ML</a:t>
            </a:r>
            <a:br>
              <a:rPr lang="en-US" dirty="0"/>
            </a:br>
            <a:r>
              <a:rPr lang="en-US" dirty="0"/>
              <a:t>(DEMO 3)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745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12" y="868552"/>
            <a:ext cx="4428890" cy="34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6013488" y="1909985"/>
            <a:ext cx="1696954" cy="22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Real-time</a:t>
            </a:r>
            <a:br>
              <a:rPr lang="en-US" sz="3600" dirty="0"/>
            </a:br>
            <a:r>
              <a:rPr lang="en-US" sz="3600" dirty="0"/>
              <a:t>(DEMO 4)</a:t>
            </a:r>
          </a:p>
        </p:txBody>
      </p:sp>
    </p:spTree>
    <p:extLst>
      <p:ext uri="{BB962C8B-B14F-4D97-AF65-F5344CB8AC3E}">
        <p14:creationId xmlns:p14="http://schemas.microsoft.com/office/powerpoint/2010/main" val="3066045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D9199-F2C2-4103-B1AE-E32B28F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3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266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67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64" y="1390136"/>
            <a:ext cx="5558891" cy="31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2C434-BB1B-482C-AFBA-98BDEB1B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63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711CF-6A93-488A-B8AF-0FCED9C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90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20F99-CDCD-4D22-B79A-DF4C459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48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" r="1514"/>
          <a:stretch/>
        </p:blipFill>
        <p:spPr>
          <a:xfrm>
            <a:off x="-7321" y="0"/>
            <a:ext cx="915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152449" y="0"/>
            <a:ext cx="88391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099068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Cognitive API</a:t>
            </a:r>
            <a:br>
              <a:rPr lang="en-US" dirty="0"/>
            </a:br>
            <a:r>
              <a:rPr lang="en-US" dirty="0"/>
              <a:t>(DEMO 5)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2805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Cognitive API</a:t>
            </a:r>
            <a:br>
              <a:rPr lang="en-US" dirty="0"/>
            </a:br>
            <a:r>
              <a:rPr lang="en-US" dirty="0"/>
              <a:t>(DEMO 6)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98940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PDF</a:t>
            </a:r>
            <a:br>
              <a:rPr lang="en-US" dirty="0"/>
            </a:br>
            <a:r>
              <a:rPr lang="en-US" dirty="0"/>
              <a:t>(DEMO 7)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031663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4445</TotalTime>
  <Words>803</Words>
  <Application>Microsoft Office PowerPoint</Application>
  <PresentationFormat>On-screen Show (16:9)</PresentationFormat>
  <Paragraphs>205</Paragraphs>
  <Slides>111</Slides>
  <Notes>9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111</vt:i4>
      </vt:variant>
    </vt:vector>
  </HeadingPairs>
  <TitlesOfParts>
    <vt:vector size="122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Setup + Config (DEMO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Profiling (DEMO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In-Database ML (DEMO 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(DEMO 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Cognitive API (DEMO 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Cognitive API (DEMO 6)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PDF (DEMO 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Hiram Fleitas</vt:lpstr>
      <vt:lpstr>Palette</vt:lpstr>
      <vt:lpstr>Agenda</vt:lpstr>
      <vt:lpstr>Intro</vt:lpstr>
      <vt:lpstr>Titles are 36pt Segoe UI semibold</vt:lpstr>
      <vt:lpstr>Two points</vt:lpstr>
      <vt:lpstr>Three points</vt:lpstr>
      <vt:lpstr>Table style</vt:lpstr>
      <vt:lpstr>Slide for Developer’s Software Code</vt:lpstr>
      <vt:lpstr>Video title here, Segoe UI 40pt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1221</cp:revision>
  <dcterms:created xsi:type="dcterms:W3CDTF">2013-07-12T18:23:55Z</dcterms:created>
  <dcterms:modified xsi:type="dcterms:W3CDTF">2019-11-01T05:36:57Z</dcterms:modified>
  <cp:contentStatus/>
</cp:coreProperties>
</file>